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40AC21-EA08-0141-C2EE-DA4705EE94A3}" v="4" dt="2024-09-17T10:53:13.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46" y="18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2031295"/>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4 will be exploring ‘states of matter’ focusing on how the molecules change when they are a solid, liquid or gas. They will be exploring how states can change when they are heated or cooled for example water can be frozen to make a solid or heated to make a gas. Year 5 will be looking at ‘forces’. Here we will explore different forces including air resistance, friction and water resistance as well as looking at the work of Sir Issac Newton and his discovery of gravity. </a:t>
            </a:r>
            <a:endParaRPr lang="en-GB" sz="800" b="1" dirty="0">
              <a:solidFill>
                <a:schemeClr val="dk1"/>
              </a:solidFill>
              <a:latin typeface="Handlee"/>
              <a:ea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use place value grids to </a:t>
            </a:r>
            <a:r>
              <a:rPr lang="en-GB" sz="800" dirty="0">
                <a:solidFill>
                  <a:schemeClr val="dk1"/>
                </a:solidFill>
                <a:latin typeface="Handlee"/>
                <a:ea typeface="Handlee"/>
                <a:sym typeface="Handlee"/>
              </a:rPr>
              <a:t>physically manipulate the numbers to show their place value. The children will learn that Place value is the value of each digit in a number. For example, the 5 in 350 represents 5 tens, or 50; however, the 5 in 5,006 represents 5 thousands, or 5,000. It is important that children understand that while a digit can be the same, its value depends on where it is in the number. </a:t>
            </a:r>
            <a:endParaRPr lang="en-GB" dirty="0">
              <a:solidFill>
                <a:schemeClr val="dk1"/>
              </a:solidFill>
              <a:latin typeface="Handlee"/>
            </a:endParaRPr>
          </a:p>
        </p:txBody>
      </p:sp>
      <p:sp>
        <p:nvSpPr>
          <p:cNvPr id="55" name="Google Shape;55;p13"/>
          <p:cNvSpPr txBox="1"/>
          <p:nvPr/>
        </p:nvSpPr>
        <p:spPr>
          <a:xfrm>
            <a:off x="3186198" y="3513175"/>
            <a:ext cx="2770163" cy="14031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exploring what Christians learn from the Creation story. The children will be looking at how the Bible talks about God existing before the Creation story and how God created the universe and everything in it.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a:t>
            </a:r>
            <a:endParaRPr lang="en-GB" sz="800" b="1"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Art &amp; Design</a:t>
            </a:r>
          </a:p>
          <a:p>
            <a:pPr algn="just">
              <a:buClr>
                <a:schemeClr val="dk1"/>
              </a:buClr>
              <a:buSzPts val="1100"/>
            </a:pPr>
            <a:r>
              <a:rPr lang="en-GB" sz="800">
                <a:solidFill>
                  <a:schemeClr val="dk1"/>
                </a:solidFill>
                <a:latin typeface="Handlee"/>
                <a:ea typeface="Handlee"/>
                <a:cs typeface="Handlee"/>
                <a:sym typeface="Handlee"/>
              </a:rPr>
              <a:t>As artists, we will be learning about the work of </a:t>
            </a:r>
            <a:r>
              <a:rPr lang="en-GB" sz="80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err="1">
                <a:solidFill>
                  <a:schemeClr val="dk1"/>
                </a:solidFill>
                <a:latin typeface="Handlee"/>
                <a:ea typeface="Handlee"/>
                <a:sym typeface="Handlee"/>
              </a:rPr>
              <a:t>nostrilled</a:t>
            </a:r>
            <a:r>
              <a:rPr lang="en-GB" sz="800">
                <a:solidFill>
                  <a:schemeClr val="dk1"/>
                </a:solidFill>
                <a:latin typeface="Handlee"/>
                <a:ea typeface="Handlee"/>
                <a:sym typeface="Handlee"/>
              </a:rPr>
              <a:t> horses.</a:t>
            </a:r>
            <a:endParaRPr lang="en-GB">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115180" y="1888103"/>
            <a:ext cx="2694906"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199036" y="3568397"/>
            <a:ext cx="2599800" cy="1548727"/>
          </a:xfrm>
          <a:prstGeom prst="rect">
            <a:avLst/>
          </a:prstGeom>
          <a:noFill/>
          <a:ln w="19050">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For our first writing unit we will be using the book ‘The Explorer’ as a stimulus. In class, we will be using our DERIC reading skills to retrieve information and answer questions related to our class novel ‘</a:t>
            </a:r>
            <a:r>
              <a:rPr lang="en-GB" sz="800" i="1" dirty="0">
                <a:solidFill>
                  <a:schemeClr val="dk1"/>
                </a:solidFill>
                <a:latin typeface="Handlee"/>
                <a:ea typeface="Handlee"/>
                <a:cs typeface="Handlee"/>
                <a:sym typeface="Handlee"/>
              </a:rPr>
              <a:t>The Blitz Bus’.</a:t>
            </a:r>
            <a:endParaRPr lang="en-US" dirty="0">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Butter Cove</a:t>
            </a:r>
            <a:endParaRPr lang="en-US" sz="1000" b="1" dirty="0">
              <a:latin typeface="Handlee"/>
              <a:ea typeface="Handlee"/>
              <a:cs typeface="Handlee"/>
            </a:endParaRPr>
          </a:p>
          <a:p>
            <a:pPr algn="ctr"/>
            <a:r>
              <a:rPr lang="en-GB" sz="1000" b="1" dirty="0">
                <a:latin typeface="Handlee"/>
                <a:ea typeface="Handlee"/>
                <a:cs typeface="Handlee"/>
                <a:sym typeface="Handlee"/>
              </a:rPr>
              <a:t>Year 4&amp;5</a:t>
            </a:r>
            <a:endParaRPr sz="1000" b="1" dirty="0">
              <a:latin typeface="Handlee"/>
              <a:ea typeface="Handlee"/>
              <a:cs typeface="Handlee"/>
            </a:endParaRPr>
          </a:p>
          <a:p>
            <a:pPr algn="ctr"/>
            <a:r>
              <a:rPr lang="en-GB" sz="1000" b="1" dirty="0">
                <a:latin typeface="Handlee"/>
                <a:ea typeface="Handlee"/>
                <a:cs typeface="Handlee"/>
                <a:sym typeface="Handlee"/>
              </a:rPr>
              <a:t>Autumn 2024</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115180" y="2789805"/>
            <a:ext cx="269490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be looking at the unit ‘Je me </a:t>
            </a:r>
            <a:r>
              <a:rPr lang="en-GB" sz="800" dirty="0" err="1">
                <a:solidFill>
                  <a:schemeClr val="dk1"/>
                </a:solidFill>
                <a:latin typeface="Handlee"/>
                <a:ea typeface="Handlee"/>
                <a:sym typeface="Handlee"/>
              </a:rPr>
              <a:t>presente</a:t>
            </a:r>
            <a:r>
              <a:rPr lang="en-GB" sz="800" dirty="0">
                <a:solidFill>
                  <a:schemeClr val="dk1"/>
                </a:solidFill>
                <a:latin typeface="Handlee"/>
                <a:ea typeface="Handlee"/>
                <a:sym typeface="Handlee"/>
              </a:rPr>
              <a:t>’. Here we will consolidate our previous knowledge of basic greetings and then learn to further present ourselves by asking and answering questions in French.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95626A4F-38B4-4A74-B18B-1E7921F970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2040</TotalTime>
  <Words>991</Words>
  <Application>Microsoft Office PowerPoint</Application>
  <PresentationFormat>On-screen Show (16:9)</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Joanna Symons</cp:lastModifiedBy>
  <cp:revision>91</cp:revision>
  <dcterms:modified xsi:type="dcterms:W3CDTF">2025-02-05T10:54:49Z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